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8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09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1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60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70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3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3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7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0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9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29BBE-8C23-46E6-A9AA-ABAF5BF58594}" type="datetimeFigureOut">
              <a:rPr lang="pt-BR" smtClean="0"/>
              <a:t>06/08/2025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093B4EE2-B2DC-3BC5-ACF9-C077B7211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526" y="6087979"/>
            <a:ext cx="8109285" cy="818148"/>
          </a:xfrm>
        </p:spPr>
        <p:txBody>
          <a:bodyPr anchor="ctr"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Estande Nº ___, Corredor ___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8162324-B255-55A6-3F13-737C0FC0C63B}"/>
              </a:ext>
            </a:extLst>
          </p:cNvPr>
          <p:cNvSpPr/>
          <p:nvPr/>
        </p:nvSpPr>
        <p:spPr>
          <a:xfrm>
            <a:off x="3338763" y="2117558"/>
            <a:ext cx="3609474" cy="36094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1976354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7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SAULO MACHADO</dc:creator>
  <cp:lastModifiedBy>SAULO MACHADO</cp:lastModifiedBy>
  <cp:revision>1</cp:revision>
  <dcterms:created xsi:type="dcterms:W3CDTF">2025-08-06T17:37:55Z</dcterms:created>
  <dcterms:modified xsi:type="dcterms:W3CDTF">2025-08-06T17:48:49Z</dcterms:modified>
</cp:coreProperties>
</file>